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83" r:id="rId21"/>
    <p:sldId id="884" r:id="rId22"/>
    <p:sldId id="885" r:id="rId23"/>
    <p:sldId id="886" r:id="rId24"/>
    <p:sldId id="887" r:id="rId25"/>
    <p:sldId id="888" r:id="rId26"/>
    <p:sldId id="889" r:id="rId27"/>
    <p:sldId id="890" r:id="rId28"/>
    <p:sldId id="891" r:id="rId29"/>
    <p:sldId id="892" r:id="rId30"/>
    <p:sldId id="838" r:id="rId31"/>
    <p:sldId id="839" r:id="rId32"/>
    <p:sldId id="841" r:id="rId33"/>
    <p:sldId id="842" r:id="rId34"/>
    <p:sldId id="843" r:id="rId35"/>
    <p:sldId id="844" r:id="rId36"/>
    <p:sldId id="84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5" autoAdjust="0"/>
    <p:restoredTop sz="91732" autoAdjust="0"/>
  </p:normalViewPr>
  <p:slideViewPr>
    <p:cSldViewPr snapToGrid="0">
      <p:cViewPr varScale="1">
        <p:scale>
          <a:sx n="95" d="100"/>
          <a:sy n="95" d="100"/>
        </p:scale>
        <p:origin x="122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8/7/23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8/7/23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8/7/23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8/7/23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8/7/23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8/7/23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835987" cy="369332"/>
          </a:xfrm>
          <a:prstGeom prst="rect">
            <a:avLst/>
          </a:prstGeom>
        </p:spPr>
        <p:txBody>
          <a:bodyPr wrap="none">
            <a:spAutoFit/>
          </a:bodyPr>
          <a:lstStyle/>
          <a:p>
            <a:r>
              <a:rPr lang="en-US" b="1" dirty="0">
                <a:solidFill>
                  <a:schemeClr val="accent1"/>
                </a:solidFill>
              </a:rPr>
              <a:t>Its about 1.5k NE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G_lsa_for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8/7/23</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25</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26</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27</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29</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30</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99869-5747-DC49-B891-FEC6282B6F13}"/>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D762256B-880C-234D-BD8B-0B783D874D10}"/>
              </a:ext>
            </a:extLst>
          </p:cNvPr>
          <p:cNvSpPr>
            <a:spLocks noGrp="1"/>
          </p:cNvSpPr>
          <p:nvPr>
            <p:ph type="title"/>
          </p:nvPr>
        </p:nvSpPr>
        <p:spPr/>
        <p:txBody>
          <a:bodyPr/>
          <a:lstStyle/>
          <a:p>
            <a:r>
              <a:rPr lang="en-US" dirty="0"/>
              <a:t>Open </a:t>
            </a:r>
            <a:r>
              <a:rPr lang="en-US" dirty="0" err="1"/>
              <a:t>live_C_MultiModelModeling_review.R</a:t>
            </a:r>
            <a:endParaRPr lang="en-US" dirty="0"/>
          </a:p>
        </p:txBody>
      </p:sp>
      <p:sp>
        <p:nvSpPr>
          <p:cNvPr id="4" name="Footer Placeholder 3">
            <a:extLst>
              <a:ext uri="{FF2B5EF4-FFF2-40B4-BE49-F238E27FC236}">
                <a16:creationId xmlns:a16="http://schemas.microsoft.com/office/drawing/2014/main" id="{B1710FD9-8DFF-D448-A60E-861153BDE7DB}"/>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08C3E6C-1DB1-4649-A76F-C0841F100FAF}"/>
              </a:ext>
            </a:extLst>
          </p:cNvPr>
          <p:cNvSpPr>
            <a:spLocks noGrp="1"/>
          </p:cNvSpPr>
          <p:nvPr>
            <p:ph type="sldNum" sz="quarter" idx="4"/>
          </p:nvPr>
        </p:nvSpPr>
        <p:spPr/>
        <p:txBody>
          <a:bodyPr/>
          <a:lstStyle/>
          <a:p>
            <a:fld id="{37290FF7-652B-4475-AEAB-8B1A5D23AE09}" type="slidenum">
              <a:rPr lang="en-US" smtClean="0"/>
              <a:pPr/>
              <a:t>36</a:t>
            </a:fld>
            <a:endParaRPr lang="en-US" dirty="0"/>
          </a:p>
        </p:txBody>
      </p:sp>
      <p:pic>
        <p:nvPicPr>
          <p:cNvPr id="1026" name="Picture 2" descr="You Just Got Vectored | Know Your Meme">
            <a:extLst>
              <a:ext uri="{FF2B5EF4-FFF2-40B4-BE49-F238E27FC236}">
                <a16:creationId xmlns:a16="http://schemas.microsoft.com/office/drawing/2014/main" id="{F1BE3555-3EE0-1449-A14C-8DAC41B1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41" y="1355568"/>
            <a:ext cx="4601817" cy="46018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1CA38-1105-E641-B7AE-255C51C37530}"/>
              </a:ext>
            </a:extLst>
          </p:cNvPr>
          <p:cNvSpPr/>
          <p:nvPr/>
        </p:nvSpPr>
        <p:spPr>
          <a:xfrm>
            <a:off x="4406433" y="1442380"/>
            <a:ext cx="4108917" cy="406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correct method is to record the original vocabulary and make it part of the preprocessing for new text either test, validation or new documents in production.</a:t>
            </a:r>
          </a:p>
        </p:txBody>
      </p:sp>
    </p:spTree>
    <p:extLst>
      <p:ext uri="{BB962C8B-B14F-4D97-AF65-F5344CB8AC3E}">
        <p14:creationId xmlns:p14="http://schemas.microsoft.com/office/powerpoint/2010/main" val="24565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1718</Words>
  <Application>Microsoft Macintosh PowerPoint</Application>
  <PresentationFormat>On-screen Show (4:3)</PresentationFormat>
  <Paragraphs>469</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Consolas</vt:lpstr>
      <vt:lpstr>inherit</vt:lpstr>
      <vt:lpstr>Open Sans</vt:lpstr>
      <vt:lpstr>proxima-nova</vt:lpstr>
      <vt:lpstr>1_Office Theme</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G_lsa_for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Let’s solve concept drift correctly.</vt:lpstr>
      <vt:lpstr>Models are picky.</vt:lpstr>
      <vt:lpstr>Models are picky.</vt:lpstr>
      <vt:lpstr>Text is hard.</vt:lpstr>
      <vt:lpstr>Text modeling is hard.</vt:lpstr>
      <vt:lpstr>Text modeling is hard.</vt:lpstr>
      <vt:lpstr>Open live_C_MultiModelModeling_review.R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Edward Kwartler</cp:lastModifiedBy>
  <cp:revision>8</cp:revision>
  <dcterms:created xsi:type="dcterms:W3CDTF">2021-01-10T22:10:44Z</dcterms:created>
  <dcterms:modified xsi:type="dcterms:W3CDTF">2023-08-07T21:53:27Z</dcterms:modified>
</cp:coreProperties>
</file>